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1" r:id="rId10"/>
    <p:sldId id="262" r:id="rId11"/>
    <p:sldId id="280" r:id="rId12"/>
    <p:sldId id="263" r:id="rId13"/>
    <p:sldId id="273" r:id="rId14"/>
    <p:sldId id="276" r:id="rId15"/>
    <p:sldId id="274" r:id="rId16"/>
    <p:sldId id="277" r:id="rId17"/>
    <p:sldId id="275" r:id="rId18"/>
    <p:sldId id="264" r:id="rId19"/>
    <p:sldId id="265" r:id="rId20"/>
    <p:sldId id="267" r:id="rId21"/>
    <p:sldId id="266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ｌ・</a:t>
            </a:r>
            <a:r>
              <a:rPr lang="en-US" altLang="ja-JP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R</a:t>
            </a:r>
            <a:r>
              <a:rPr lang="en-US" altLang="ja-JP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16361" y="2679478"/>
            <a:ext cx="384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/>
              <a:t>←なんと</a:t>
            </a:r>
            <a:r>
              <a:rPr kumimoji="1" lang="ja-JP" altLang="en-US" sz="3600" b="1" u="sng" dirty="0" smtClean="0"/>
              <a:t>動く画像</a:t>
            </a:r>
            <a:r>
              <a:rPr kumimoji="1" lang="ja-JP" altLang="en-US" sz="3600" b="1" dirty="0" smtClean="0"/>
              <a:t>になっている！！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16" y="344458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2" y="1027906"/>
            <a:ext cx="4264858" cy="43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943599"/>
            <a:ext cx="8058531" cy="950227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2" y="4366710"/>
            <a:ext cx="1116623" cy="5503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2" y="5010854"/>
            <a:ext cx="1116623" cy="4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Navigation</a:t>
            </a:r>
            <a:r>
              <a:rPr lang="ja-JP" altLang="en-US" b="1" dirty="0" smtClean="0"/>
              <a:t>　</a:t>
            </a:r>
            <a:r>
              <a:rPr lang="en-US" altLang="ja-JP" b="1" dirty="0" smtClean="0"/>
              <a:t>AI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224" y="2814204"/>
            <a:ext cx="10515600" cy="4351338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/>
              <a:t>に搭載されている</a:t>
            </a:r>
            <a:r>
              <a:rPr lang="en-US" altLang="ja-JP" dirty="0"/>
              <a:t>Navigation</a:t>
            </a:r>
            <a:r>
              <a:rPr lang="ja-JP" altLang="en-US" dirty="0"/>
              <a:t>という</a:t>
            </a:r>
            <a:r>
              <a:rPr lang="en-US" altLang="ja-JP" dirty="0"/>
              <a:t>AI</a:t>
            </a:r>
            <a:r>
              <a:rPr lang="ja-JP" altLang="en-US" dirty="0"/>
              <a:t>を使いました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r>
              <a:rPr lang="en-US" altLang="ja-JP" dirty="0" err="1" smtClean="0"/>
              <a:t>NavMesh</a:t>
            </a:r>
            <a:r>
              <a:rPr lang="ja-JP" altLang="en-US" dirty="0"/>
              <a:t>で事前に移動できる範囲を決め、その範囲内で</a:t>
            </a:r>
            <a:r>
              <a:rPr lang="en-US" altLang="ja-JP" dirty="0"/>
              <a:t>Agent</a:t>
            </a:r>
            <a:r>
              <a:rPr lang="ja-JP" altLang="en-US" dirty="0"/>
              <a:t>移動経路を決定する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19" y="0"/>
            <a:ext cx="2767824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50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603</Words>
  <Application>Microsoft Office PowerPoint</Application>
  <PresentationFormat>ワイド画面</PresentationFormat>
  <Paragraphs>116</Paragraphs>
  <Slides>26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4" baseType="lpstr">
      <vt:lpstr>Adobe Gothic Std B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新細明體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Navigation　AI</vt:lpstr>
      <vt:lpstr>森田説明スライド！（仮配置スライド）</vt:lpstr>
      <vt:lpstr>スタート画面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26</cp:revision>
  <dcterms:created xsi:type="dcterms:W3CDTF">2023-11-20T01:28:01Z</dcterms:created>
  <dcterms:modified xsi:type="dcterms:W3CDTF">2023-11-29T03:26:53Z</dcterms:modified>
</cp:coreProperties>
</file>